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8" r:id="rId5"/>
    <p:sldId id="272" r:id="rId6"/>
    <p:sldId id="265" r:id="rId7"/>
    <p:sldId id="300" r:id="rId8"/>
    <p:sldId id="301" r:id="rId9"/>
    <p:sldId id="302" r:id="rId10"/>
    <p:sldId id="299" r:id="rId11"/>
  </p:sldIdLst>
  <p:sldSz cx="12192000" cy="6858000"/>
  <p:notesSz cx="6858000" cy="9144000"/>
  <p:embeddedFontLst>
    <p:embeddedFont>
      <p:font typeface="Avenir Next LT Pro" panose="020B0504020202020204" pitchFamily="3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peak Pro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9/26/2023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9/26/2023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9/26/2023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9/26/2023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9/26/2023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9/26/2023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9/26/2023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00582"/>
            <a:ext cx="8802991" cy="1248675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Values From CI/CD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F6E1B1-3C01-2EEC-D62E-FD4F1EC49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Bassam Basamad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practice of merging all developers' working copies to a shared mainline several times a day.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Continuous Delivery / Deployment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Continuous Delivery:</a:t>
            </a:r>
            <a:r>
              <a:rPr lang="en-US" dirty="0"/>
              <a:t> An engineering practice in which teams produce and release value in short cycles.</a:t>
            </a:r>
          </a:p>
          <a:p>
            <a:pPr marL="0" indent="0">
              <a:buNone/>
            </a:pPr>
            <a:r>
              <a:rPr lang="en-US" b="1" dirty="0"/>
              <a:t>Continuous Deployment: </a:t>
            </a:r>
            <a:r>
              <a:rPr lang="en-US" dirty="0"/>
              <a:t>A software engineering approach in which the value is delivered frequently through automated deployments.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Whenever we catch compile errors after merge, the result will be reduce cost by less developer time on issues from new developer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automate the infrastructure cleanup, which results in less infrastructure costs from unused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CI/CD Benefits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Business Value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Whenever we catch unit test failures, the result will be Less bugs in production and less time in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Detect Security Vulnerabilities, which results in Prevent embarrassing or costly security holes.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automate infrastructure creation, the result will be less human error, Faster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CI/CD Benefits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Business Value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56179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869" y="1700327"/>
            <a:ext cx="4600591" cy="1536580"/>
          </a:xfrm>
        </p:spPr>
        <p:txBody>
          <a:bodyPr/>
          <a:lstStyle/>
          <a:p>
            <a:r>
              <a:rPr lang="en-US" dirty="0"/>
              <a:t>Increase Revenue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Whenever there are faster and more frequent production deployments, New value-generating features released more quickly.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Whenever you deploy to production without manual checks, there will be less time to market.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CI/CD Benefits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Business Value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93886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869" y="1700327"/>
            <a:ext cx="4600591" cy="1536580"/>
          </a:xfrm>
        </p:spPr>
        <p:txBody>
          <a:bodyPr/>
          <a:lstStyle/>
          <a:p>
            <a:r>
              <a:rPr lang="en-US" dirty="0"/>
              <a:t>Protect Revenue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do automated the smoke tests, you will reduced downtime from a deploy-related crash or major bug	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do automated rollback triggered by job failure, you will get quick undo to return production to working state 	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CI/CD Benefits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Business Value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900470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Business Value out of CI/CD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242</TotalTime>
  <Words>300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Speak Pro</vt:lpstr>
      <vt:lpstr>Arial</vt:lpstr>
      <vt:lpstr>Avenir Next LT Pro</vt:lpstr>
      <vt:lpstr>Calibri</vt:lpstr>
      <vt:lpstr>Office Theme</vt:lpstr>
      <vt:lpstr>Business Values From CI/CD</vt:lpstr>
      <vt:lpstr>CI/CD Components</vt:lpstr>
      <vt:lpstr>Reduce Cost</vt:lpstr>
      <vt:lpstr>Avoid Cost</vt:lpstr>
      <vt:lpstr>Increase Revenue</vt:lpstr>
      <vt:lpstr>Protect Revenue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Values From CI/CD</dc:title>
  <dc:creator>Eng.Bassam Basamad</dc:creator>
  <cp:lastModifiedBy>Eng.Bassam Basamad</cp:lastModifiedBy>
  <cp:revision>28</cp:revision>
  <dcterms:created xsi:type="dcterms:W3CDTF">2023-09-26T12:49:37Z</dcterms:created>
  <dcterms:modified xsi:type="dcterms:W3CDTF">2023-09-26T16:52:58Z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